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9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6D4F-D9C3-4BBF-B664-66DCDEFCC389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2563-CAB5-42B5-9ED0-D96A8D2F1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728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6D4F-D9C3-4BBF-B664-66DCDEFCC389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2563-CAB5-42B5-9ED0-D96A8D2F1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03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6D4F-D9C3-4BBF-B664-66DCDEFCC389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2563-CAB5-42B5-9ED0-D96A8D2F1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519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6D4F-D9C3-4BBF-B664-66DCDEFCC389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2563-CAB5-42B5-9ED0-D96A8D2F12C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645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6D4F-D9C3-4BBF-B664-66DCDEFCC389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2563-CAB5-42B5-9ED0-D96A8D2F1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120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6D4F-D9C3-4BBF-B664-66DCDEFCC389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2563-CAB5-42B5-9ED0-D96A8D2F1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803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6D4F-D9C3-4BBF-B664-66DCDEFCC389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2563-CAB5-42B5-9ED0-D96A8D2F1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499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6D4F-D9C3-4BBF-B664-66DCDEFCC389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2563-CAB5-42B5-9ED0-D96A8D2F1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036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6D4F-D9C3-4BBF-B664-66DCDEFCC389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2563-CAB5-42B5-9ED0-D96A8D2F1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95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6D4F-D9C3-4BBF-B664-66DCDEFCC389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2563-CAB5-42B5-9ED0-D96A8D2F1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649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6D4F-D9C3-4BBF-B664-66DCDEFCC389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2563-CAB5-42B5-9ED0-D96A8D2F1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97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6D4F-D9C3-4BBF-B664-66DCDEFCC389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2563-CAB5-42B5-9ED0-D96A8D2F1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7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6D4F-D9C3-4BBF-B664-66DCDEFCC389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2563-CAB5-42B5-9ED0-D96A8D2F1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2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6D4F-D9C3-4BBF-B664-66DCDEFCC389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2563-CAB5-42B5-9ED0-D96A8D2F1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296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6D4F-D9C3-4BBF-B664-66DCDEFCC389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2563-CAB5-42B5-9ED0-D96A8D2F1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29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6D4F-D9C3-4BBF-B664-66DCDEFCC389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2563-CAB5-42B5-9ED0-D96A8D2F1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316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6D4F-D9C3-4BBF-B664-66DCDEFCC389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2563-CAB5-42B5-9ED0-D96A8D2F1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44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B246D4F-D9C3-4BBF-B664-66DCDEFCC389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4F52563-CAB5-42B5-9ED0-D96A8D2F1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74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5.xm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slide" Target="slide4.xml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hlinkClick r:id="rId2" action="ppaction://hlinksldjump"/>
            <a:extLst>
              <a:ext uri="{FF2B5EF4-FFF2-40B4-BE49-F238E27FC236}">
                <a16:creationId xmlns:a16="http://schemas.microsoft.com/office/drawing/2014/main" id="{0AB81D7A-8B9E-49D4-972C-1229925F3004}"/>
              </a:ext>
            </a:extLst>
          </p:cNvPr>
          <p:cNvSpPr/>
          <p:nvPr/>
        </p:nvSpPr>
        <p:spPr>
          <a:xfrm>
            <a:off x="3501081" y="4271838"/>
            <a:ext cx="1993169" cy="21093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>
            <a:hlinkClick r:id="rId3" action="ppaction://hlinksldjump"/>
            <a:hlinkHover r:id="rId3" action="ppaction://hlinksldjump"/>
            <a:extLst>
              <a:ext uri="{FF2B5EF4-FFF2-40B4-BE49-F238E27FC236}">
                <a16:creationId xmlns:a16="http://schemas.microsoft.com/office/drawing/2014/main" id="{CDF143D6-33CA-427E-9382-150283094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9837" y="4325673"/>
            <a:ext cx="2043192" cy="2109399"/>
          </a:xfrm>
          <a:prstGeom prst="rect">
            <a:avLst/>
          </a:prstGeom>
        </p:spPr>
      </p:pic>
      <p:pic>
        <p:nvPicPr>
          <p:cNvPr id="12" name="Рисунок 11">
            <a:hlinkClick r:id="rId5" action="ppaction://hlinksldjump"/>
            <a:hlinkHover r:id="rId5" action="ppaction://hlinksldjump"/>
            <a:extLst>
              <a:ext uri="{FF2B5EF4-FFF2-40B4-BE49-F238E27FC236}">
                <a16:creationId xmlns:a16="http://schemas.microsoft.com/office/drawing/2014/main" id="{97B728FD-9967-4CCE-8B0F-E65EBDC99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905" y="2836147"/>
            <a:ext cx="1655778" cy="2109399"/>
          </a:xfrm>
          <a:prstGeom prst="rect">
            <a:avLst/>
          </a:prstGeom>
        </p:spPr>
      </p:pic>
      <p:sp>
        <p:nvSpPr>
          <p:cNvPr id="10" name="Прямоугольник 9">
            <a:hlinkClick r:id="rId6" action="ppaction://hlinksldjump"/>
            <a:extLst>
              <a:ext uri="{FF2B5EF4-FFF2-40B4-BE49-F238E27FC236}">
                <a16:creationId xmlns:a16="http://schemas.microsoft.com/office/drawing/2014/main" id="{50C03D32-7896-4A7C-B398-CE4C783B3908}"/>
              </a:ext>
            </a:extLst>
          </p:cNvPr>
          <p:cNvSpPr/>
          <p:nvPr/>
        </p:nvSpPr>
        <p:spPr>
          <a:xfrm>
            <a:off x="861197" y="2845260"/>
            <a:ext cx="1795145" cy="20911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59BE6-0EF3-469E-A4EE-F8D2BED8F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56687" y="-726920"/>
            <a:ext cx="8689976" cy="250921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BatangChe" panose="02030609000101010101" pitchFamily="49" charset="-127"/>
                <a:ea typeface="BatangChe" panose="02030609000101010101" pitchFamily="49" charset="-127"/>
              </a:rPr>
              <a:t>Укладка волос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E18CB7-1B9B-4CC8-8DBD-8AA9F1CF9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8472" y="1846386"/>
            <a:ext cx="8689976" cy="1371599"/>
          </a:xfrm>
        </p:spPr>
        <p:txBody>
          <a:bodyPr>
            <a:noAutofit/>
          </a:bodyPr>
          <a:lstStyle/>
          <a:p>
            <a:r>
              <a:rPr lang="ru-RU" sz="1400" b="1" i="1" u="sng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Укладка волос </a:t>
            </a:r>
            <a:r>
              <a:rPr lang="ru-RU" sz="1200" dirty="0">
                <a:latin typeface="Calibri Light" panose="020F0302020204030204" pitchFamily="34" charset="0"/>
              </a:rPr>
              <a:t>– это завивка на непродолжительное время, в результате чего изменяется структура волос. Состоит из нескольких операций при помощи которым выполняются прически различной формы и рисунка. </a:t>
            </a:r>
          </a:p>
        </p:txBody>
      </p:sp>
      <p:pic>
        <p:nvPicPr>
          <p:cNvPr id="4" name="Рисунок 3">
            <a:hlinkHover r:id="rId6" action="ppaction://hlinksldjump"/>
            <a:extLst>
              <a:ext uri="{FF2B5EF4-FFF2-40B4-BE49-F238E27FC236}">
                <a16:creationId xmlns:a16="http://schemas.microsoft.com/office/drawing/2014/main" id="{6F018541-16CE-4714-B8B1-719BF312A6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958" y="2426553"/>
            <a:ext cx="2125622" cy="2649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hlinkHover r:id="rId2" action="ppaction://hlinksldjump"/>
            <a:extLst>
              <a:ext uri="{FF2B5EF4-FFF2-40B4-BE49-F238E27FC236}">
                <a16:creationId xmlns:a16="http://schemas.microsoft.com/office/drawing/2014/main" id="{3EDAF8E9-1459-456F-A1F0-7CB12AEB3C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2259" y="4123456"/>
            <a:ext cx="2406161" cy="2406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hlinkHover r:id="rId5" action="ppaction://hlinksldjump"/>
            <a:extLst>
              <a:ext uri="{FF2B5EF4-FFF2-40B4-BE49-F238E27FC236}">
                <a16:creationId xmlns:a16="http://schemas.microsoft.com/office/drawing/2014/main" id="{902678A8-E39C-4841-B552-8C31425515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3824" y="2671459"/>
            <a:ext cx="1945939" cy="2404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hlinkHover r:id="rId3" action="ppaction://hlinksldjump"/>
            <a:extLst>
              <a:ext uri="{FF2B5EF4-FFF2-40B4-BE49-F238E27FC236}">
                <a16:creationId xmlns:a16="http://schemas.microsoft.com/office/drawing/2014/main" id="{66604FA1-8335-4F8C-878E-7D4C3A5E3A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25653" y="4171367"/>
            <a:ext cx="2451560" cy="2406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hlinkClick r:id="rId11" action="ppaction://hlinksldjump"/>
            <a:hlinkHover r:id="" action="ppaction://hlinkshowjump?jump=endshow"/>
            <a:extLst>
              <a:ext uri="{FF2B5EF4-FFF2-40B4-BE49-F238E27FC236}">
                <a16:creationId xmlns:a16="http://schemas.microsoft.com/office/drawing/2014/main" id="{010134FB-8C3D-441D-8DD8-046B58CBAA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11226" y="449637"/>
            <a:ext cx="106079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09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Hover r:id="rId2" action="ppaction://hlinksldjump"/>
            <a:extLst>
              <a:ext uri="{FF2B5EF4-FFF2-40B4-BE49-F238E27FC236}">
                <a16:creationId xmlns:a16="http://schemas.microsoft.com/office/drawing/2014/main" id="{F19EE621-71A5-44A2-B8C1-6EF1CAC0E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25" y="1218556"/>
            <a:ext cx="3546872" cy="44208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FEB04F-689C-4976-8FE1-4FF85902A7C2}"/>
              </a:ext>
            </a:extLst>
          </p:cNvPr>
          <p:cNvSpPr txBox="1"/>
          <p:nvPr/>
        </p:nvSpPr>
        <p:spPr>
          <a:xfrm>
            <a:off x="5848875" y="1113021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BatangChe" panose="02030609000101010101" pitchFamily="49" charset="-127"/>
                <a:ea typeface="BatangChe" panose="02030609000101010101" pitchFamily="49" charset="-127"/>
              </a:rPr>
              <a:t>Укладка с хвостом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3934FD-603F-4816-AC78-3B7A4BCFDEA7}"/>
              </a:ext>
            </a:extLst>
          </p:cNvPr>
          <p:cNvSpPr txBox="1"/>
          <p:nvPr/>
        </p:nvSpPr>
        <p:spPr>
          <a:xfrm>
            <a:off x="5328138" y="1767309"/>
            <a:ext cx="64670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libri Light" panose="020F0302020204030204" pitchFamily="34" charset="0"/>
              </a:rPr>
              <a:t>Укладка с хвостом всегда будет популярной и востребованной.</a:t>
            </a:r>
          </a:p>
          <a:p>
            <a:r>
              <a:rPr lang="ru-RU" dirty="0">
                <a:latin typeface="Calibri Light" panose="020F0302020204030204" pitchFamily="34" charset="0"/>
              </a:rPr>
              <a:t>  Укладка позволяет привести свой образ в более собранный </a:t>
            </a:r>
          </a:p>
          <a:p>
            <a:r>
              <a:rPr lang="ru-RU" dirty="0">
                <a:latin typeface="Calibri Light" panose="020F0302020204030204" pitchFamily="34" charset="0"/>
              </a:rPr>
              <a:t>                                        эффективный вид.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75B97A-8DB3-41B1-829B-73D6B7DBE23F}"/>
              </a:ext>
            </a:extLst>
          </p:cNvPr>
          <p:cNvSpPr txBox="1"/>
          <p:nvPr/>
        </p:nvSpPr>
        <p:spPr>
          <a:xfrm>
            <a:off x="5419877" y="3105833"/>
            <a:ext cx="5005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>
                <a:latin typeface="Calibri Light" panose="020F0302020204030204" pitchFamily="34" charset="0"/>
              </a:rPr>
              <a:t>Высокий хвост </a:t>
            </a:r>
            <a:r>
              <a:rPr lang="ru-RU" dirty="0">
                <a:latin typeface="Calibri Light" panose="020F0302020204030204" pitchFamily="34" charset="0"/>
              </a:rPr>
              <a:t>– необходимо собрать идеально </a:t>
            </a:r>
          </a:p>
          <a:p>
            <a:r>
              <a:rPr lang="ru-RU" dirty="0">
                <a:latin typeface="Calibri Light" panose="020F0302020204030204" pitchFamily="34" charset="0"/>
              </a:rPr>
              <a:t>собранные и гладкие локоны.</a:t>
            </a:r>
          </a:p>
        </p:txBody>
      </p:sp>
      <p:pic>
        <p:nvPicPr>
          <p:cNvPr id="9" name="Рисунок 8">
            <a:hlinkClick r:id="rId2" action="ppaction://hlinksldjump"/>
            <a:hlinkHover r:id="" action="ppaction://hlinkshowjump?jump=endshow"/>
            <a:extLst>
              <a:ext uri="{FF2B5EF4-FFF2-40B4-BE49-F238E27FC236}">
                <a16:creationId xmlns:a16="http://schemas.microsoft.com/office/drawing/2014/main" id="{A5D39848-C3C4-4E1D-844E-482721140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5158" y="5281317"/>
            <a:ext cx="106079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38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Hover r:id="rId2" action="ppaction://hlinksldjump"/>
            <a:extLst>
              <a:ext uri="{FF2B5EF4-FFF2-40B4-BE49-F238E27FC236}">
                <a16:creationId xmlns:a16="http://schemas.microsoft.com/office/drawing/2014/main" id="{CC3E384B-3354-4F21-BDFD-5514D03C8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93" y="1368969"/>
            <a:ext cx="3853662" cy="38536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955999-7B78-4E23-A51B-DB31DB8A7A27}"/>
              </a:ext>
            </a:extLst>
          </p:cNvPr>
          <p:cNvSpPr txBox="1"/>
          <p:nvPr/>
        </p:nvSpPr>
        <p:spPr>
          <a:xfrm>
            <a:off x="5257800" y="1109527"/>
            <a:ext cx="5570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BatangChe" panose="02030609000101010101" pitchFamily="49" charset="-127"/>
                <a:ea typeface="BatangChe" panose="02030609000101010101" pitchFamily="49" charset="-127"/>
              </a:rPr>
              <a:t>Голливудские волны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3DB3D5-1C19-4FBB-90A7-A44581FF550B}"/>
              </a:ext>
            </a:extLst>
          </p:cNvPr>
          <p:cNvSpPr txBox="1"/>
          <p:nvPr/>
        </p:nvSpPr>
        <p:spPr>
          <a:xfrm>
            <a:off x="4515431" y="1945256"/>
            <a:ext cx="84586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libri Light" panose="020F0302020204030204" pitchFamily="34" charset="0"/>
              </a:rPr>
              <a:t>Особенность укладки заключается в том, что мягкие волнистые локоны подходят</a:t>
            </a:r>
          </a:p>
          <a:p>
            <a:r>
              <a:rPr lang="ru-RU" sz="1600" dirty="0">
                <a:latin typeface="Calibri Light" panose="020F0302020204030204" pitchFamily="34" charset="0"/>
              </a:rPr>
              <a:t>Женщинам с любыми параметрами и стилем одежды, Укладка выполняется</a:t>
            </a:r>
          </a:p>
          <a:p>
            <a:r>
              <a:rPr lang="ru-RU" sz="1600" dirty="0">
                <a:latin typeface="Calibri Light" panose="020F0302020204030204" pitchFamily="34" charset="0"/>
              </a:rPr>
              <a:t>Достаточно легко, при этом ее можно выбирать для модного делового образа,</a:t>
            </a:r>
          </a:p>
          <a:p>
            <a:r>
              <a:rPr lang="ru-RU" sz="1600" dirty="0">
                <a:latin typeface="Calibri Light" panose="020F0302020204030204" pitchFamily="34" charset="0"/>
              </a:rPr>
              <a:t>Торжественного наряда или захватывающих свиданий. Больше всего укладка </a:t>
            </a:r>
          </a:p>
          <a:p>
            <a:r>
              <a:rPr lang="ru-RU" sz="1600" dirty="0">
                <a:latin typeface="Calibri Light" panose="020F0302020204030204" pitchFamily="34" charset="0"/>
              </a:rPr>
              <a:t>голливудские волны подходит женщинам с длинными и красивыми локонами, но и </a:t>
            </a:r>
          </a:p>
          <a:p>
            <a:r>
              <a:rPr lang="ru-RU" sz="1600" dirty="0">
                <a:latin typeface="Calibri Light" panose="020F0302020204030204" pitchFamily="34" charset="0"/>
              </a:rPr>
              <a:t>Средняя длина позволяет создать модную прическу. Для идеальной укладки</a:t>
            </a:r>
          </a:p>
          <a:p>
            <a:r>
              <a:rPr lang="ru-RU" sz="1600" dirty="0">
                <a:latin typeface="Calibri Light" panose="020F0302020204030204" pitchFamily="34" charset="0"/>
              </a:rPr>
              <a:t>Необходимы плойка, бигуди или утюжок, а также </a:t>
            </a:r>
            <a:r>
              <a:rPr lang="ru-RU" sz="1600" dirty="0" err="1">
                <a:latin typeface="Calibri Light" panose="020F0302020204030204" pitchFamily="34" charset="0"/>
              </a:rPr>
              <a:t>стайлинговое</a:t>
            </a:r>
            <a:r>
              <a:rPr lang="ru-RU" sz="1600" dirty="0">
                <a:latin typeface="Calibri Light" panose="020F0302020204030204" pitchFamily="34" charset="0"/>
              </a:rPr>
              <a:t> средство.</a:t>
            </a:r>
          </a:p>
        </p:txBody>
      </p:sp>
      <p:pic>
        <p:nvPicPr>
          <p:cNvPr id="5" name="Рисунок 4">
            <a:hlinkClick r:id="rId2" action="ppaction://hlinksldjump"/>
            <a:hlinkHover r:id="" action="ppaction://hlinkshowjump?jump=endshow"/>
            <a:extLst>
              <a:ext uri="{FF2B5EF4-FFF2-40B4-BE49-F238E27FC236}">
                <a16:creationId xmlns:a16="http://schemas.microsoft.com/office/drawing/2014/main" id="{2082705F-C6FA-43B8-B702-EDCBD6101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2864" y="4832909"/>
            <a:ext cx="106079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15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Hover r:id="rId2" action="ppaction://hlinksldjump"/>
            <a:extLst>
              <a:ext uri="{FF2B5EF4-FFF2-40B4-BE49-F238E27FC236}">
                <a16:creationId xmlns:a16="http://schemas.microsoft.com/office/drawing/2014/main" id="{BBDA3B37-A9CD-42EF-94AC-0B402E45C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95" y="985220"/>
            <a:ext cx="3554405" cy="44012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56BB0C-7C45-476B-A8F8-BA44AA3D043F}"/>
              </a:ext>
            </a:extLst>
          </p:cNvPr>
          <p:cNvSpPr txBox="1"/>
          <p:nvPr/>
        </p:nvSpPr>
        <p:spPr>
          <a:xfrm>
            <a:off x="4258009" y="1116125"/>
            <a:ext cx="7366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BatangChe" panose="02030609000101010101" pitchFamily="49" charset="-127"/>
                <a:ea typeface="BatangChe" panose="02030609000101010101" pitchFamily="49" charset="-127"/>
              </a:rPr>
              <a:t>Гладкие укладки для стрижки каре и боб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231758-8356-436C-92C1-6993F71AC081}"/>
              </a:ext>
            </a:extLst>
          </p:cNvPr>
          <p:cNvSpPr txBox="1"/>
          <p:nvPr/>
        </p:nvSpPr>
        <p:spPr>
          <a:xfrm>
            <a:off x="4367634" y="1782018"/>
            <a:ext cx="76477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Calibri Light" panose="020F0302020204030204" pitchFamily="34" charset="0"/>
              </a:rPr>
              <a:t>Большой популярностью в следующем году будут пользоваться простые, но</a:t>
            </a:r>
          </a:p>
          <a:p>
            <a:r>
              <a:rPr lang="ru-RU" sz="1600" dirty="0">
                <a:latin typeface="Calibri Light" panose="020F0302020204030204" pitchFamily="34" charset="0"/>
              </a:rPr>
              <a:t>Эффективные укладки. Ровный пробор, идеально гладкие и ровные локоны – самая</a:t>
            </a:r>
          </a:p>
          <a:p>
            <a:r>
              <a:rPr lang="ru-RU" sz="1600" dirty="0">
                <a:latin typeface="Calibri Light" panose="020F0302020204030204" pitchFamily="34" charset="0"/>
              </a:rPr>
              <a:t>Привлекательная укладка для женщин, которые выбрали стрижку каре и боб.</a:t>
            </a:r>
          </a:p>
          <a:p>
            <a:r>
              <a:rPr lang="ru-RU" sz="1600" dirty="0">
                <a:latin typeface="Calibri Light" panose="020F0302020204030204" pitchFamily="34" charset="0"/>
              </a:rPr>
              <a:t>Можно экспериментировать с пробором. Косой пробор позволяет придать волосам</a:t>
            </a:r>
          </a:p>
          <a:p>
            <a:r>
              <a:rPr lang="ru-RU" sz="1600" dirty="0">
                <a:latin typeface="Calibri Light" panose="020F0302020204030204" pitchFamily="34" charset="0"/>
              </a:rPr>
              <a:t>Дополнительный объем, а также модная асимметрия сделает лицо более</a:t>
            </a:r>
          </a:p>
          <a:p>
            <a:r>
              <a:rPr lang="ru-RU" sz="1600" dirty="0">
                <a:latin typeface="Calibri Light" panose="020F0302020204030204" pitchFamily="34" charset="0"/>
              </a:rPr>
              <a:t>пропорциональным.</a:t>
            </a:r>
          </a:p>
        </p:txBody>
      </p:sp>
      <p:pic>
        <p:nvPicPr>
          <p:cNvPr id="5" name="Рисунок 4">
            <a:hlinkClick r:id="rId2" action="ppaction://hlinksldjump"/>
            <a:hlinkHover r:id="" action="ppaction://hlinkshowjump?jump=endshow"/>
            <a:extLst>
              <a:ext uri="{FF2B5EF4-FFF2-40B4-BE49-F238E27FC236}">
                <a16:creationId xmlns:a16="http://schemas.microsoft.com/office/drawing/2014/main" id="{94E5FCAD-E60D-4B87-AE0A-5352680D5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7695" y="4856044"/>
            <a:ext cx="106079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24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Hover r:id="rId2" action="ppaction://hlinksldjump"/>
            <a:extLst>
              <a:ext uri="{FF2B5EF4-FFF2-40B4-BE49-F238E27FC236}">
                <a16:creationId xmlns:a16="http://schemas.microsoft.com/office/drawing/2014/main" id="{15D2D5A0-FC84-4082-9D21-C66CB42CD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36" y="1670538"/>
            <a:ext cx="3534509" cy="35169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6DEAF0-6284-4430-A7AD-5097B942D979}"/>
              </a:ext>
            </a:extLst>
          </p:cNvPr>
          <p:cNvSpPr txBox="1"/>
          <p:nvPr/>
        </p:nvSpPr>
        <p:spPr>
          <a:xfrm>
            <a:off x="5741377" y="1169377"/>
            <a:ext cx="4416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BatangChe" panose="02030609000101010101" pitchFamily="49" charset="-127"/>
                <a:ea typeface="BatangChe" panose="02030609000101010101" pitchFamily="49" charset="-127"/>
              </a:rPr>
              <a:t>Натуральный образ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FF2B6-50BD-454D-ABF3-1A07375DEE7F}"/>
              </a:ext>
            </a:extLst>
          </p:cNvPr>
          <p:cNvSpPr txBox="1"/>
          <p:nvPr/>
        </p:nvSpPr>
        <p:spPr>
          <a:xfrm>
            <a:off x="4580173" y="1995854"/>
            <a:ext cx="76118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Calibri Light" panose="020F0302020204030204" pitchFamily="34" charset="0"/>
              </a:rPr>
              <a:t>Самый главный тренд – натуральный и самый привлекательный образ. Для этого</a:t>
            </a:r>
          </a:p>
          <a:p>
            <a:r>
              <a:rPr lang="ru-RU" sz="1600" dirty="0">
                <a:latin typeface="Calibri Light" panose="020F0302020204030204" pitchFamily="34" charset="0"/>
              </a:rPr>
              <a:t>Нужна самая обычная укладка. Она подразумевает, что после мытья головы дама</a:t>
            </a:r>
          </a:p>
          <a:p>
            <a:r>
              <a:rPr lang="ru-RU" sz="1600" dirty="0">
                <a:latin typeface="Calibri Light" panose="020F0302020204030204" pitchFamily="34" charset="0"/>
              </a:rPr>
              <a:t>Просто высушивает волосы и придает им естественное положение. Женщины даже</a:t>
            </a:r>
          </a:p>
          <a:p>
            <a:r>
              <a:rPr lang="ru-RU" sz="1600" dirty="0">
                <a:latin typeface="Calibri Light" panose="020F0302020204030204" pitchFamily="34" charset="0"/>
              </a:rPr>
              <a:t>Отказываются от любого вида </a:t>
            </a:r>
            <a:r>
              <a:rPr lang="ru-RU" sz="1600" dirty="0" err="1">
                <a:latin typeface="Calibri Light" panose="020F0302020204030204" pitchFamily="34" charset="0"/>
              </a:rPr>
              <a:t>стайлинга</a:t>
            </a:r>
            <a:r>
              <a:rPr lang="ru-RU" sz="1600" dirty="0">
                <a:latin typeface="Calibri Light" panose="020F0302020204030204" pitchFamily="34" charset="0"/>
              </a:rPr>
              <a:t>, чтобы эффект прически был более </a:t>
            </a:r>
          </a:p>
          <a:p>
            <a:r>
              <a:rPr lang="ru-RU" sz="1600" dirty="0">
                <a:latin typeface="Calibri Light" panose="020F0302020204030204" pitchFamily="34" charset="0"/>
              </a:rPr>
              <a:t>ощутим.</a:t>
            </a:r>
          </a:p>
        </p:txBody>
      </p:sp>
      <p:pic>
        <p:nvPicPr>
          <p:cNvPr id="5" name="Рисунок 4">
            <a:hlinkClick r:id="rId2" action="ppaction://hlinksldjump"/>
            <a:hlinkHover r:id="" action="ppaction://hlinkshowjump?jump=endshow"/>
            <a:extLst>
              <a:ext uri="{FF2B5EF4-FFF2-40B4-BE49-F238E27FC236}">
                <a16:creationId xmlns:a16="http://schemas.microsoft.com/office/drawing/2014/main" id="{A76B3704-6F4C-4A03-8E86-208C8F542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7175" y="4771364"/>
            <a:ext cx="106079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58741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51</TotalTime>
  <Words>262</Words>
  <Application>Microsoft Office PowerPoint</Application>
  <PresentationFormat>Широкоэкранный</PresentationFormat>
  <Paragraphs>29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BatangChe</vt:lpstr>
      <vt:lpstr>Arial</vt:lpstr>
      <vt:lpstr>Calibri Light</vt:lpstr>
      <vt:lpstr>Tw Cen MT</vt:lpstr>
      <vt:lpstr>Капля</vt:lpstr>
      <vt:lpstr>Укладка волос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Укладка волос</dc:title>
  <dc:creator>Пользователь</dc:creator>
  <cp:lastModifiedBy>Пользователь</cp:lastModifiedBy>
  <cp:revision>6</cp:revision>
  <dcterms:created xsi:type="dcterms:W3CDTF">2024-02-16T10:23:29Z</dcterms:created>
  <dcterms:modified xsi:type="dcterms:W3CDTF">2024-02-16T11:14:53Z</dcterms:modified>
</cp:coreProperties>
</file>