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84615" autoAdjust="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B680-4FA3-49DC-9E6F-8A01E76CA3A7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58A9-9E08-4D70-9867-AB34A471D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2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B680-4FA3-49DC-9E6F-8A01E76CA3A7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58A9-9E08-4D70-9867-AB34A471D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65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B680-4FA3-49DC-9E6F-8A01E76CA3A7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58A9-9E08-4D70-9867-AB34A471D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93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B680-4FA3-49DC-9E6F-8A01E76CA3A7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58A9-9E08-4D70-9867-AB34A471D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21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B680-4FA3-49DC-9E6F-8A01E76CA3A7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58A9-9E08-4D70-9867-AB34A471D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02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B680-4FA3-49DC-9E6F-8A01E76CA3A7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58A9-9E08-4D70-9867-AB34A471D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76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B680-4FA3-49DC-9E6F-8A01E76CA3A7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58A9-9E08-4D70-9867-AB34A471D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69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B680-4FA3-49DC-9E6F-8A01E76CA3A7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58A9-9E08-4D70-9867-AB34A471D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81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B680-4FA3-49DC-9E6F-8A01E76CA3A7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58A9-9E08-4D70-9867-AB34A471D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65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B680-4FA3-49DC-9E6F-8A01E76CA3A7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58A9-9E08-4D70-9867-AB34A471D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89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B680-4FA3-49DC-9E6F-8A01E76CA3A7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58A9-9E08-4D70-9867-AB34A471D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78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2B680-4FA3-49DC-9E6F-8A01E76CA3A7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958A9-9E08-4D70-9867-AB34A471D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19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ydo/3580629/2a00000180b25d1ed453da97ace32dc5fc83/diplo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398" y="1818117"/>
            <a:ext cx="1978842" cy="247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.mediasole.ru/cache/content/data/images/2235/2235839/origin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8008" y="841781"/>
            <a:ext cx="2331509" cy="284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0756" y="259644"/>
            <a:ext cx="2686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Виды укладок </a:t>
            </a:r>
            <a:endParaRPr lang="ru-RU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30" name="Picture 6" descr="https://avatars.mds.yandex.net/i?id=7ad194f66cf1a4a8162fa3eba1aa0cee001e600a-5234741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62558" y="4291671"/>
            <a:ext cx="1886717" cy="2377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vatars.mds.yandex.net/i?id=00b273cbd3bd24e4d3c0be98aa367ef5cd3f4402-4320611-images-thumb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106" y="738517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lh7-us.googleusercontent.com/qeYAzCpLvWhQivfAX4A94LwmPvBO2MDA3kgKe08oSRG7mWsPnNl1A-Y2tOJz6XZqJHWTeWWnJaAwKgjEwwW0_1cnrZU9HBl1Ebqw78XRVfxTmvIqNdtLvXxXUxeiFUQh0cfAhMloG_tyM16FzUFeCg=s204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45" y="4041913"/>
            <a:ext cx="1983591" cy="257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1304104" y="5950226"/>
            <a:ext cx="887896" cy="71849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528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1" y="0"/>
            <a:ext cx="6374296" cy="57514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9999FF"/>
                </a:solidFill>
                <a:latin typeface="Arial Black" panose="020B0A04020102020204" pitchFamily="34" charset="0"/>
              </a:rPr>
              <a:t>Объём при помощи круглой щётки и фена</a:t>
            </a: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</a:rPr>
              <a:t>Техника тоже имеет значение. Вот основные этапы создания объемной укладки: Разделите всю массу волос на зоны и сверните их в жгутики, закрепив зажимами. Начинайте укладку снизу вверх. Возьмите прядь, накрутите ее на круглую щетку близко к корням, а затем направьте на нее поток горячего воздуха из фена. Насадка инструмента должна мягко прижимать прядь к </a:t>
            </a:r>
            <a:r>
              <a:rPr lang="ru-RU" dirty="0" err="1" smtClean="0">
                <a:latin typeface="Arial Narrow" panose="020B0606020202030204" pitchFamily="34" charset="0"/>
              </a:rPr>
              <a:t>брашингу</a:t>
            </a:r>
            <a:r>
              <a:rPr lang="ru-RU" dirty="0" smtClean="0">
                <a:latin typeface="Arial Narrow" panose="020B0606020202030204" pitchFamily="34" charset="0"/>
              </a:rPr>
              <a:t>. Вытягивайте прядь щеткой по направлению от корней к кончикам. После просушите концы, подкручивая их внутрь или наружу. Раскрутите следующий жгутик и высушите его тем же способом. Повторите процедуру со всеми волосами. Вытягивайте пряди на макушке и вокруг лица в последнюю очередь, чтобы придать прическе аккуратный вид. 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6146" name="Picture 2" descr="https://krcosmetic.ru/800/600/https/hips.hearstapps.com/hmg-prod.s3.amazonaws.com/images/sazan-hendrix-147456345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322" y="1378225"/>
            <a:ext cx="5406887" cy="382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1622157" y="6162261"/>
            <a:ext cx="569843" cy="69573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" y="6188765"/>
            <a:ext cx="596348" cy="66923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77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23644" y="1501422"/>
            <a:ext cx="681848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rgbClr val="9999FF"/>
                </a:solidFill>
                <a:latin typeface="Arial Black" panose="020B0A04020102020204" pitchFamily="34" charset="0"/>
              </a:rPr>
              <a:t>Ретроволны</a:t>
            </a:r>
            <a:r>
              <a:rPr lang="ru-RU" dirty="0" smtClean="0"/>
              <a:t> 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Добиться желаемого результата можно так: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 Narrow" panose="020B0606020202030204" pitchFamily="34" charset="0"/>
              </a:rPr>
              <a:t>Вымойте волосы с шампунем и кондиционером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 Narrow" panose="020B0606020202030204" pitchFamily="34" charset="0"/>
              </a:rPr>
              <a:t>Промокните пряди полотенцем, чтобы убрать лишнюю воду.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 Narrow" panose="020B0606020202030204" pitchFamily="34" charset="0"/>
              </a:rPr>
              <a:t>Высушите волосы на 70%. Нанесите пенку, феном с </a:t>
            </a:r>
            <a:r>
              <a:rPr lang="ru-RU" dirty="0" err="1" smtClean="0">
                <a:latin typeface="Arial Narrow" panose="020B0606020202030204" pitchFamily="34" charset="0"/>
              </a:rPr>
              <a:t>брашингом</a:t>
            </a:r>
            <a:r>
              <a:rPr lang="ru-RU" dirty="0" smtClean="0">
                <a:latin typeface="Arial Narrow" panose="020B0606020202030204" pitchFamily="34" charset="0"/>
              </a:rPr>
              <a:t> приподнимите пряди у корней.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 Narrow" panose="020B0606020202030204" pitchFamily="34" charset="0"/>
              </a:rPr>
              <a:t> Разделите волосы на пряди, сбрызните каждую лаком и накрутите по направлению к коже головы.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 Narrow" panose="020B0606020202030204" pitchFamily="34" charset="0"/>
              </a:rPr>
              <a:t> Закрепите невидимками.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 Narrow" panose="020B0606020202030204" pitchFamily="34" charset="0"/>
              </a:rPr>
              <a:t>Спустя 30 минут снимите заколки, распустите локоны. Чтобы обеспечить гибкую фиксацию и усиленный блеск, сбрызните локоны специальным спреем. Эта укладка сделает любую девушку королевой вечеринки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2050" name="Picture 2" descr="https://avatars.mds.yandex.net/i?id=48e0296570921fb05e52774d1e99c8107b291c5e-4327973-images-thumbs&amp;ref=rim&amp;n=33&amp;w=124&amp;h=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44" y="389214"/>
            <a:ext cx="2754489" cy="364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11569148" y="6202017"/>
            <a:ext cx="622852" cy="65598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0" y="6334539"/>
            <a:ext cx="596348" cy="5234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956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1732" y="620889"/>
            <a:ext cx="7222067" cy="55560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9999FF"/>
                </a:solidFill>
                <a:latin typeface="Arial Black" panose="020B0A04020102020204" pitchFamily="34" charset="0"/>
              </a:rPr>
              <a:t>Мокрый </a:t>
            </a:r>
            <a:r>
              <a:rPr lang="ru-RU" dirty="0" err="1" smtClean="0">
                <a:solidFill>
                  <a:srgbClr val="9999FF"/>
                </a:solidFill>
                <a:latin typeface="Arial Black" panose="020B0A04020102020204" pitchFamily="34" charset="0"/>
              </a:rPr>
              <a:t>эффек</a:t>
            </a:r>
            <a:r>
              <a:rPr lang="ru-RU" dirty="0" smtClean="0">
                <a:solidFill>
                  <a:srgbClr val="9999FF"/>
                </a:solidFill>
                <a:latin typeface="Arial Black" panose="020B0A04020102020204" pitchFamily="34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Arial Narrow" panose="020B0606020202030204" pitchFamily="34" charset="0"/>
              </a:rPr>
              <a:t>Пропорции и сочетания средств для укладки зависят от структуры волос. Поэтому выделите время для экспериментов, чтобы не проводить их впервые перед важным выходом в свет. Для создания прически с эффектом мокрых волос в домашних условиях следуйте пошаговой инструкции.</a:t>
            </a: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Arial Narrow" panose="020B0606020202030204" pitchFamily="34" charset="0"/>
              </a:rPr>
              <a:t>Вымойте голову либо намочите волосы и промокните их полотенцем.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Arial Narrow" panose="020B0606020202030204" pitchFamily="34" charset="0"/>
              </a:rPr>
              <a:t>На влажные пряди равномерно нанесите наиболее подходящее вам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Arial Narrow" panose="020B0606020202030204" pitchFamily="34" charset="0"/>
              </a:rPr>
              <a:t>стайлинговое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Arial Narrow" panose="020B0606020202030204" pitchFamily="34" charset="0"/>
              </a:rPr>
              <a:t> средство.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Arial Narrow" panose="020B0606020202030204" pitchFamily="34" charset="0"/>
              </a:rPr>
              <a:t>Проведите по волосам расческой с редкими зубьями либо пальцами.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Arial Narrow" panose="020B0606020202030204" pitchFamily="34" charset="0"/>
              </a:rPr>
              <a:t>Сформируйте прическу — растрепанную или гладкую. Можно сжимать пряди и фиксировать локоны пальцами.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Arial Narrow" panose="020B0606020202030204" pitchFamily="34" charset="0"/>
              </a:rPr>
              <a:t>При необходимости закрепите волосы заколками.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Arial Narrow" panose="020B0606020202030204" pitchFamily="34" charset="0"/>
              </a:rPr>
              <a:t>Дождитесь высыхания прядей естественным образом или ускорьте процесс с помощью фена.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Arial Narrow" panose="020B0606020202030204" pitchFamily="34" charset="0"/>
              </a:rPr>
              <a:t>Во время сушки волосы нельзя расчесывать, чтобы не нарушить получившиеся «склеенные» пряди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Arial Black" panose="020B0A04020102020204" pitchFamily="34" charset="0"/>
              </a:rPr>
              <a:t>.</a:t>
            </a:r>
          </a:p>
        </p:txBody>
      </p:sp>
      <p:pic>
        <p:nvPicPr>
          <p:cNvPr id="3076" name="Picture 4" descr="https://avatars.mds.yandex.net/i?id=580f856ab63863b45b8d4b60ce3de2b2d5af7df9-6228727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43" y="383822"/>
            <a:ext cx="3127023" cy="308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avon-061.ru/wp-content/uploads/9/2/5/925eecaef482278fc837c0e03d27546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226" y="3545777"/>
            <a:ext cx="2584173" cy="31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1692465" y="6176963"/>
            <a:ext cx="499535" cy="6810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0" y="6176963"/>
            <a:ext cx="530087" cy="6810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138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2974" y="1537252"/>
            <a:ext cx="6824869" cy="6738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>
                <a:solidFill>
                  <a:srgbClr val="9999FF"/>
                </a:solidFill>
                <a:latin typeface="Arial Black" panose="020B0A04020102020204" pitchFamily="34" charset="0"/>
              </a:rPr>
              <a:t>Эффек</a:t>
            </a:r>
            <a:r>
              <a:rPr lang="ru-RU" dirty="0" smtClean="0">
                <a:solidFill>
                  <a:srgbClr val="9999FF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9999FF"/>
                </a:solidFill>
                <a:latin typeface="Arial Black" panose="020B0A04020102020204" pitchFamily="34" charset="0"/>
              </a:rPr>
              <a:t>“</a:t>
            </a:r>
            <a:r>
              <a:rPr lang="ru-RU" dirty="0" smtClean="0">
                <a:solidFill>
                  <a:srgbClr val="9999FF"/>
                </a:solidFill>
                <a:latin typeface="Arial Black" panose="020B0A04020102020204" pitchFamily="34" charset="0"/>
              </a:rPr>
              <a:t>Утюжка</a:t>
            </a:r>
            <a:r>
              <a:rPr lang="en-US" dirty="0" smtClean="0">
                <a:solidFill>
                  <a:srgbClr val="9999FF"/>
                </a:solidFill>
                <a:latin typeface="Arial Black" panose="020B0A04020102020204" pitchFamily="34" charset="0"/>
              </a:rPr>
              <a:t>”</a:t>
            </a:r>
            <a:endParaRPr lang="ru-RU" dirty="0" smtClean="0">
              <a:solidFill>
                <a:srgbClr val="9999FF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  <a:cs typeface="Arabic Typesetting" panose="03020402040406030203" pitchFamily="66" charset="-78"/>
              </a:rPr>
              <a:t>Сохранение структуры каждого волоса. Укрепление и активация роста. Улучшается кровообращение дермы головы. Волосы приобретают естественный блеск и здоровые кончики. Сальные железы работают в обычном режиме. Меньший риск появления перхоти.</a:t>
            </a:r>
            <a:endParaRPr lang="ru-RU" dirty="0">
              <a:latin typeface="Arial Narrow" panose="020B060602020203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4098" name="Picture 2" descr="https://avatars.mds.yandex.net/i?id=057c98748e74c60fa57bae2b1568ccf198317e93-5222119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43" y="728870"/>
            <a:ext cx="3034748" cy="403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1555896" y="6135757"/>
            <a:ext cx="636104" cy="7222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6135757"/>
            <a:ext cx="543339" cy="72224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019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04327" y="173038"/>
            <a:ext cx="6785872" cy="63867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9999FF"/>
                </a:solidFill>
                <a:latin typeface="Arial Black" panose="020B0A04020102020204" pitchFamily="34" charset="0"/>
              </a:rPr>
              <a:t>Укладка холодным способом</a:t>
            </a:r>
            <a:endParaRPr lang="en-US" sz="3200" dirty="0" smtClean="0">
              <a:solidFill>
                <a:srgbClr val="9999FF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</a:rPr>
              <a:t>Название данной прически подразумевает завивку волос без использования горячих приборов (щипцы, утюжок и </a:t>
            </a:r>
            <a:r>
              <a:rPr lang="ru-RU" dirty="0" err="1" smtClean="0">
                <a:latin typeface="Arial Narrow" panose="020B0606020202030204" pitchFamily="34" charset="0"/>
              </a:rPr>
              <a:t>термобигуди</a:t>
            </a:r>
            <a:r>
              <a:rPr lang="ru-RU" dirty="0" smtClean="0">
                <a:latin typeface="Arial Narrow" panose="020B0606020202030204" pitchFamily="34" charset="0"/>
              </a:rPr>
              <a:t>). Поэтому для ее самостоятельного выполнения вам понадобится подготовить:</a:t>
            </a:r>
          </a:p>
          <a:p>
            <a:endParaRPr lang="ru-RU" dirty="0" smtClean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гель и лак;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расческа (тонкая);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специальная сеточка для волос;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набор зажимов.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Перед укладкой шевелюру необходимо подготовить. Отличным средством для придания волосам эластичности является отвар семян льна. Приготовить его самостоятельно несложно: берем небольшую емкость, наливаем воду (1 л) и добавляем 4–5 ложек семян льна, варим на среднем огне около 20 минут, далее даем остыть. Перед укладкой сбрызгиваем с помощью пульверизатора отваром волосы. После процедуры тщательно их расчесываем.</a:t>
            </a:r>
          </a:p>
          <a:p>
            <a:endParaRPr lang="ru-RU" dirty="0" smtClean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Вариантов укладки множество. Естественно, все зависит от длины волос. Например, на короткой шевелюре «холодные волны» создать проще всего, ведь укладка не потребует дополнительных штрихов. «Волны» на средних и длинных волосах станут оригинальным элементом праздничной прически.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5122" name="Picture 2" descr="https://avatars.mds.yandex.net/i?id=0ef3dc79172af4247a7d29f05db55656e6befb6d-9181142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418" y="446226"/>
            <a:ext cx="309562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avatars.mds.yandex.net/i?id=1980ab438593277338d95441cc32a8db7668cff3-5875863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455" y="3621641"/>
            <a:ext cx="40671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334284" y="6185937"/>
            <a:ext cx="530087" cy="49695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6846333" y="6185937"/>
            <a:ext cx="493782" cy="49695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7010400" y="5605669"/>
            <a:ext cx="609600" cy="58026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599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536</Words>
  <Application>Microsoft Office PowerPoint</Application>
  <PresentationFormat>Широкоэкранный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Arabic Typesetting</vt:lpstr>
      <vt:lpstr>Arial</vt:lpstr>
      <vt:lpstr>Arial Black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2024-02-15T05:55:27Z</dcterms:created>
  <dcterms:modified xsi:type="dcterms:W3CDTF">2024-02-15T06:42:40Z</dcterms:modified>
</cp:coreProperties>
</file>