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3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2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0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7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2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8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49000">
              <a:schemeClr val="bg1">
                <a:tint val="98000"/>
                <a:satMod val="130000"/>
                <a:shade val="90000"/>
                <a:lumMod val="103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0FE2-FAB7-4CDA-B474-EDA0F5C7CC5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BAE0-0C97-46F2-8217-5EC6802A5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7879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окрашивания волос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5" y="3065173"/>
            <a:ext cx="2472744" cy="1918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504" y="1146221"/>
            <a:ext cx="2266682" cy="1918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749" y="978794"/>
            <a:ext cx="2498501" cy="1931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048" y="3065173"/>
            <a:ext cx="2588652" cy="1996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471" y="4649275"/>
            <a:ext cx="2260779" cy="1695182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9418749" y="2910625"/>
            <a:ext cx="236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 эту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504" y="4758685"/>
            <a:ext cx="2657613" cy="1740384"/>
          </a:xfrm>
          <a:prstGeom prst="rect">
            <a:avLst/>
          </a:prstGeom>
        </p:spPr>
      </p:pic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3304504" y="3072799"/>
            <a:ext cx="2266682" cy="3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 эту</a:t>
            </a:r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6594680" y="5077718"/>
            <a:ext cx="242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 </a:t>
            </a:r>
            <a:r>
              <a:rPr lang="ru-RU" dirty="0">
                <a:hlinkClick r:id="rId10" action="ppaction://hlinksldjump"/>
              </a:rPr>
              <a:t>эту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8132" y="4984125"/>
            <a:ext cx="227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11" action="ppaction://hlinksldjump"/>
              </a:rPr>
              <a:t>Посмотри</a:t>
            </a:r>
            <a:r>
              <a:rPr lang="ru-RU" dirty="0"/>
              <a:t> эту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6470" y="6373453"/>
            <a:ext cx="22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12" action="ppaction://hlinksldjump"/>
              </a:rPr>
              <a:t>Посмотри эту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04504" y="6499069"/>
            <a:ext cx="265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13" action="ppaction://hlinksldjump"/>
              </a:rPr>
              <a:t>Посмотри</a:t>
            </a:r>
            <a:r>
              <a:rPr lang="ru-RU" dirty="0"/>
              <a:t>  эту</a:t>
            </a:r>
          </a:p>
        </p:txBody>
      </p:sp>
    </p:spTree>
    <p:extLst>
      <p:ext uri="{BB962C8B-B14F-4D97-AF65-F5344CB8AC3E}">
        <p14:creationId xmlns:p14="http://schemas.microsoft.com/office/powerpoint/2010/main" val="428579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7" y="1246909"/>
            <a:ext cx="4588021" cy="4197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86398" y="1503724"/>
            <a:ext cx="6567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Обесцвечивание волос — это процедура, позволяющая вывести из локонов цветной пигмент. Речь идет как о натуральном пигменте, так и о краске. То есть можно работать с любыми волосами — натуральными или окрашенными. Внешний вид волос после обесцвечивания зависит от целей — пигмент можно удалить частично или полностью.</a:t>
            </a:r>
          </a:p>
        </p:txBody>
      </p:sp>
      <p:sp>
        <p:nvSpPr>
          <p:cNvPr id="4" name="Солнце 3">
            <a:hlinkClick r:id="rId3" action="ppaction://hlinksldjump"/>
          </p:cNvPr>
          <p:cNvSpPr/>
          <p:nvPr/>
        </p:nvSpPr>
        <p:spPr>
          <a:xfrm>
            <a:off x="10141527" y="5444837"/>
            <a:ext cx="1593271" cy="127461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2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32" y="1078923"/>
            <a:ext cx="4314825" cy="4795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0764" y="123556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Красители первой группы — применяются с окислителем, дают прочную окраску, так как вступают в реакцию с пигментом волос и частично или полностью его разрушают, в результате волосы становятся пустотелыми.</a:t>
            </a:r>
          </a:p>
        </p:txBody>
      </p:sp>
      <p:sp>
        <p:nvSpPr>
          <p:cNvPr id="4" name="Солнце 3">
            <a:hlinkClick r:id="rId3" action="ppaction://hlinksldjump"/>
          </p:cNvPr>
          <p:cNvSpPr/>
          <p:nvPr/>
        </p:nvSpPr>
        <p:spPr>
          <a:xfrm>
            <a:off x="10238510" y="5430982"/>
            <a:ext cx="1524000" cy="128847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5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8" y="1392384"/>
            <a:ext cx="4571999" cy="3650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24946" y="169422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Тонирование</a:t>
            </a:r>
            <a:r>
              <a:rPr lang="ru-RU" sz="2400" dirty="0"/>
              <a:t> волос – щадящая процедура, которая не затрагивает </a:t>
            </a:r>
            <a:r>
              <a:rPr lang="ru-RU" sz="2400" dirty="0" err="1"/>
              <a:t>кортекс</a:t>
            </a:r>
            <a:r>
              <a:rPr lang="ru-RU" sz="2400" dirty="0"/>
              <a:t> волоса. Более того: </a:t>
            </a:r>
            <a:r>
              <a:rPr lang="ru-RU" sz="2400" dirty="0" err="1"/>
              <a:t>тонирование</a:t>
            </a:r>
            <a:r>
              <a:rPr lang="ru-RU" sz="2400" dirty="0"/>
              <a:t> локонов кислотными тонерами </a:t>
            </a:r>
            <a:r>
              <a:rPr lang="ru-RU" sz="2400" dirty="0" err="1"/>
              <a:t>Tonal</a:t>
            </a:r>
            <a:r>
              <a:rPr lang="ru-RU" sz="2400" dirty="0"/>
              <a:t> </a:t>
            </a:r>
            <a:r>
              <a:rPr lang="ru-RU" sz="2400" dirty="0" err="1"/>
              <a:t>Control</a:t>
            </a:r>
            <a:r>
              <a:rPr lang="ru-RU" sz="2400" dirty="0"/>
              <a:t> после процедуры осветления – это не только не окрашивание, но и уход за волосами, которые обеспечивается благодаря </a:t>
            </a:r>
            <a:r>
              <a:rPr lang="ru-RU" sz="2400" dirty="0" err="1"/>
              <a:t>бондеру</a:t>
            </a:r>
            <a:r>
              <a:rPr lang="ru-RU" sz="2400" dirty="0"/>
              <a:t> и персиковому маслу в составе продукта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602" y="5272150"/>
            <a:ext cx="15729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8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88472"/>
            <a:ext cx="4322618" cy="40663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3052" y="1558002"/>
            <a:ext cx="58189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окрашивание волос в яркие цвета, альтернативные натуральным, такие как красный, синий, зелёный, желтый, розовый, оранжевый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585" y="5354781"/>
            <a:ext cx="15729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1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9" y="1638301"/>
            <a:ext cx="3702627" cy="38480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36473" y="163830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2 ГРУППА Перманентные (аммиачные и </a:t>
            </a:r>
            <a:r>
              <a:rPr lang="ru-RU" sz="2400" dirty="0" err="1"/>
              <a:t>безаммиачные</a:t>
            </a:r>
            <a:r>
              <a:rPr lang="ru-RU" sz="2400" dirty="0"/>
              <a:t>) красители.</a:t>
            </a:r>
          </a:p>
          <a:p>
            <a:endParaRPr lang="ru-RU" sz="2400" dirty="0"/>
          </a:p>
          <a:p>
            <a:r>
              <a:rPr lang="ru-RU" sz="2400" dirty="0"/>
              <a:t>К данной группе относятся все красители, которые предназначены для стойкого окрашивания. Позволяют закрасить седину, затемнить, осветлить на 2-3 тона натуральную базу.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473" y="5486400"/>
            <a:ext cx="15729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8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6" y="1459056"/>
            <a:ext cx="4076268" cy="4262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08764" y="169458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Натуральная краска для волос — это пигмент на основе природных компонентов: например, хны, басмы, ромашки, шалфея и других растений. В составе таких красок не должны присутствовать сложные химические соединения и компоненты, которые получены искусственным путем.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64" y="5528957"/>
            <a:ext cx="15729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9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249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Виды окрашивания волос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окрашивания волос</dc:title>
  <dc:creator>Пользователь</dc:creator>
  <cp:lastModifiedBy>Учитель</cp:lastModifiedBy>
  <cp:revision>5</cp:revision>
  <dcterms:created xsi:type="dcterms:W3CDTF">2024-02-16T06:06:49Z</dcterms:created>
  <dcterms:modified xsi:type="dcterms:W3CDTF">2024-03-06T12:22:23Z</dcterms:modified>
</cp:coreProperties>
</file>